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6" r:id="rId5"/>
    <p:sldId id="261" r:id="rId6"/>
    <p:sldId id="275" r:id="rId7"/>
    <p:sldId id="271" r:id="rId8"/>
    <p:sldId id="272" r:id="rId9"/>
    <p:sldId id="273" r:id="rId10"/>
    <p:sldId id="27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gens Schrøder Bech" initials="M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9"/>
    <a:srgbClr val="920F05"/>
    <a:srgbClr val="D2D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4600" autoAdjust="0"/>
  </p:normalViewPr>
  <p:slideViewPr>
    <p:cSldViewPr snapToGrid="0" snapToObjects="1">
      <p:cViewPr>
        <p:scale>
          <a:sx n="99" d="100"/>
          <a:sy n="99" d="100"/>
        </p:scale>
        <p:origin x="-156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5EAD4-9DDD-944B-8F6B-E4F936B6477B}" type="datetimeFigureOut">
              <a:rPr lang="da-DK" smtClean="0"/>
              <a:t>06-02-2019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53F3-4409-E04B-83EA-007653189DA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47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1378680-D72F-4969-B085-897467E33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218040"/>
            <a:ext cx="12192000" cy="5506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Dato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8738A-3819-9E46-A194-03FD5A72D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829698"/>
            <a:ext cx="12192000" cy="1285102"/>
          </a:xfrm>
        </p:spPr>
        <p:txBody>
          <a:bodyPr anchor="t" anchorCtr="0">
            <a:normAutofit/>
          </a:bodyPr>
          <a:lstStyle>
            <a:lvl1pPr algn="ctr">
              <a:defRPr sz="3900" b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VELKOMMEN</a:t>
            </a:r>
            <a:br>
              <a:rPr lang="da-DK" dirty="0"/>
            </a:br>
            <a:r>
              <a:rPr lang="da-DK" dirty="0"/>
              <a:t>klik for at indsætte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4E2CBB-BA94-C74C-8E42-2A8C3ECBD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0232" y="5984594"/>
            <a:ext cx="3870036" cy="67746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Navn. Klik for at indsætte navn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421C3E-AECD-2B46-A47B-62FAD70D5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7652" y="767297"/>
            <a:ext cx="3722338" cy="11781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8DBF6E-E5E2-7A4B-9D71-2D5887DB20CF}"/>
              </a:ext>
            </a:extLst>
          </p:cNvPr>
          <p:cNvSpPr/>
          <p:nvPr userDrawn="1"/>
        </p:nvSpPr>
        <p:spPr>
          <a:xfrm>
            <a:off x="8140232" y="5535386"/>
            <a:ext cx="4035425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D0D24-1DC8-48B5-B08D-71103EA4FF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656DBB-97EA-4BD5-94FB-DE223023A5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ECFB0-B184-4571-836A-20F2A7BE21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41316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63B55-2737-B54E-B5FD-A70B145D80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F0830C-1175-D143-92AB-D6A35B876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7CD35-791B-4BC4-85F6-2A3F8B58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069B59-3AC7-47E3-8A29-B2BA3D9F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1FBFF7-EEFD-4530-A167-28F0DEA0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661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5207B1-C9A2-A041-9B67-4A4EA88C4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4D4FA-AC08-44CB-938A-68990DC789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68A03-8362-4927-BE8A-D690390F8E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04DE613-8527-4AEB-B361-BCA7853DD3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33AF323-5A6B-4EDE-9767-D48DEDC4518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2126511"/>
            <a:ext cx="4956545" cy="3311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56C1F66-D454-4BD4-8EB0-32D8FBA7F60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2121529"/>
            <a:ext cx="5141913" cy="3311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11497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rø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AE03C4-B2B3-F84F-9D3B-28E923BFD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7AA92-0328-4538-AFD3-86CEAA3CB5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D8605-0430-458B-A587-EEED1EC145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7BD0C2-BC0F-4990-8778-0A76B0C58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E03637D8-FFFD-460A-BC06-EFD937A118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372667"/>
            <a:ext cx="10399714" cy="6417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083A45B-DD45-4820-8849-3FECACA282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200" y="2466751"/>
            <a:ext cx="10399713" cy="34244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12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rød underoverskrift -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D8F9212-F299-4E99-AF13-88888621B86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466751"/>
            <a:ext cx="4956545" cy="34244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2104BC1-B3C0-4448-B3C2-54B5E4EEF12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2461769"/>
            <a:ext cx="5141913" cy="34244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F838EC-40CD-B94C-886E-87BE4CDDA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616BC-375D-43C7-AD12-DF819321015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3EA0C6-2741-449C-BF51-ECC37DE6C7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3D3EE-25BC-470C-8101-EB803CE2E4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762E62DF-EAAB-417B-9066-819726F2A2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372667"/>
            <a:ext cx="10399714" cy="6417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288099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lede - ud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4" y="0"/>
            <a:ext cx="12188456" cy="5539643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 dirty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664DDD-88AC-4348-B169-03EEAF31C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1BD6BB4-235C-4411-BCE1-3F45D4D08F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3B597DB-AAF7-4CB3-B167-4BB67DD98B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8FCA034-16F1-4E77-B3AC-19F0A864B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52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4" y="2169041"/>
            <a:ext cx="12188456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 dirty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AB770E-0890-2F47-944E-E16A30A97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456550-627C-46F1-A1EF-79267B13DC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F8FA5E-350D-43FF-9F63-385E255B59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040B59-5AF7-43DA-AC0D-4E69A8A6AE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5B72CE14-11D1-4250-B637-F90598CF75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372667"/>
            <a:ext cx="7106588" cy="6417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10573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lede (k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169041"/>
            <a:ext cx="8140232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9D3C12-E529-394A-93C5-B2B3D3819D1E}"/>
              </a:ext>
            </a:extLst>
          </p:cNvPr>
          <p:cNvSpPr/>
          <p:nvPr userDrawn="1"/>
        </p:nvSpPr>
        <p:spPr>
          <a:xfrm>
            <a:off x="8140232" y="5535386"/>
            <a:ext cx="4063999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9742D2-D126-924F-92F0-376B55375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39F28C-2E50-4E3C-8DAB-3811391C81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9FD76C-5D15-4E9C-A2F4-9AD6D35DB8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B774EC-9587-4716-B8D5-9A09AE1D92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AF91E8AA-B2EF-4346-885C-812EC0BC46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372667"/>
            <a:ext cx="7302033" cy="6417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7097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1 billede (sm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E6861891-4687-EC4C-AFDC-EED79926A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0232" y="2169041"/>
            <a:ext cx="4051768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0DB788-520F-E74E-A87F-4F491306D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D69AAE-7886-4D48-8136-D113A88F4A9D}"/>
              </a:ext>
            </a:extLst>
          </p:cNvPr>
          <p:cNvSpPr/>
          <p:nvPr userDrawn="1"/>
        </p:nvSpPr>
        <p:spPr>
          <a:xfrm>
            <a:off x="8140232" y="5535386"/>
            <a:ext cx="4051768" cy="30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71B30C-C35E-412A-899E-E30A9AB0ED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CCA7B2-6C46-44B1-96C8-3A37853767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F8C716-0C81-4EE6-B167-B70DC3CB5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29726346-6B35-431C-B032-9061069A1E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5779" y="1372667"/>
            <a:ext cx="4046219" cy="641728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866E299-C0EE-4B00-AA91-2DC63344844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2126511"/>
            <a:ext cx="6975763" cy="3311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6827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1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776" y="2169041"/>
            <a:ext cx="8112224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089E187-E12E-C647-85FE-E7BE9C15D299}"/>
              </a:ext>
            </a:extLst>
          </p:cNvPr>
          <p:cNvSpPr/>
          <p:nvPr userDrawn="1"/>
        </p:nvSpPr>
        <p:spPr>
          <a:xfrm>
            <a:off x="4079776" y="5535386"/>
            <a:ext cx="8112224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98E65E-A344-044C-AEF9-3D4529311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94888A-D10C-4E5C-A32D-71CF954D18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E04C23-C534-4206-A05A-949678A07F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6CD0A1-A0E4-47ED-9886-36CCCBF6E8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xmlns="" id="{D95684BC-4021-4620-9E39-EE6FE6A9DD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775" y="1372667"/>
            <a:ext cx="8112223" cy="641728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DFAB4CF-D734-40BD-B731-28F3B5BB0FD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2126511"/>
            <a:ext cx="3044252" cy="3311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647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037AD5-C94E-46F7-A7A2-6B76F314829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200" y="2126511"/>
            <a:ext cx="3044252" cy="3311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  <a:p>
            <a:pPr lvl="2"/>
            <a:r>
              <a:rPr lang="da-DK" dirty="0"/>
              <a:t>Indsæt tekst</a:t>
            </a:r>
          </a:p>
          <a:p>
            <a:pPr lvl="3"/>
            <a:r>
              <a:rPr lang="da-DK" dirty="0"/>
              <a:t>Indsæt tekst</a:t>
            </a:r>
          </a:p>
          <a:p>
            <a:pPr lvl="4"/>
            <a:r>
              <a:rPr lang="da-DK" dirty="0"/>
              <a:t>Indsæt tekst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776" y="2169041"/>
            <a:ext cx="4060456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E6861891-4687-EC4C-AFDC-EED79926A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774" y="2169041"/>
            <a:ext cx="4048226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 dirty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749E9F-95D1-4A48-BB3B-2B2FA157363D}"/>
              </a:ext>
            </a:extLst>
          </p:cNvPr>
          <p:cNvSpPr/>
          <p:nvPr userDrawn="1"/>
        </p:nvSpPr>
        <p:spPr>
          <a:xfrm>
            <a:off x="4079776" y="5535386"/>
            <a:ext cx="8112224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32D11F-9377-7F49-B8E8-D3F07C4B0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xmlns="" id="{1DCC6C50-40D2-4C3F-BA4A-56EE6C1920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DBAD473B-E598-4626-9EA6-3913E8A206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5876540E-9C2A-40E3-86FC-113CBF9AE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F0DE3DE6-E65A-420E-999A-A72B4C316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777" y="1372667"/>
            <a:ext cx="4060456" cy="641728"/>
          </a:xfrm>
        </p:spPr>
        <p:txBody>
          <a:bodyPr lIns="0">
            <a:normAutofit/>
          </a:bodyPr>
          <a:lstStyle>
            <a:lvl1pPr marL="0" indent="0" algn="l"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356F6CF0-8B47-4973-9966-57A9185107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0233" y="1372667"/>
            <a:ext cx="4048226" cy="641728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28765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8738A-3819-9E46-A194-03FD5A72D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149" y="2829698"/>
            <a:ext cx="6920379" cy="1285102"/>
          </a:xfrm>
        </p:spPr>
        <p:txBody>
          <a:bodyPr anchor="t" anchorCtr="0">
            <a:normAutofit/>
          </a:bodyPr>
          <a:lstStyle>
            <a:lvl1pPr algn="l">
              <a:defRPr sz="3900" b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Velkommen klik for at indsætte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4E2CBB-BA94-C74C-8E42-2A8C3ECBD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0232" y="5984594"/>
            <a:ext cx="3870036" cy="67746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Navn. Klik for at indsætte navn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8DBF6E-E5E2-7A4B-9D71-2D5887DB20CF}"/>
              </a:ext>
            </a:extLst>
          </p:cNvPr>
          <p:cNvSpPr/>
          <p:nvPr userDrawn="1"/>
        </p:nvSpPr>
        <p:spPr>
          <a:xfrm>
            <a:off x="8140232" y="5535386"/>
            <a:ext cx="4051768" cy="30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A76EFB04-3409-D741-A1A2-9DCD7DAAD8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0232" y="2931459"/>
            <a:ext cx="4051768" cy="2602566"/>
          </a:xfrm>
          <a:solidFill>
            <a:srgbClr val="E8EEF9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da-DK" dirty="0"/>
              <a:t>Klik på ikon for at indsætte billede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0BFA1-AFBA-A84A-A87E-870C14301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7652" y="767297"/>
            <a:ext cx="3722338" cy="117812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57EB45A-DEBB-42B4-B9C1-2F146C5B6B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0F3BE3AD-023C-463A-97AE-B4B12356CB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4313E136-875B-44C2-A112-A13613A08B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83D1479-A0F0-4DA3-84F7-B62285FA6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6150" y="4218039"/>
            <a:ext cx="6920378" cy="1193265"/>
          </a:xfrm>
        </p:spPr>
        <p:txBody>
          <a:bodyPr>
            <a:normAutofit/>
          </a:bodyPr>
          <a:lstStyle>
            <a:lvl1pPr marL="0" indent="0">
              <a:buNone/>
              <a:defRPr lang="en-GB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2717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4" y="2169041"/>
            <a:ext cx="8140230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87C297-8D4A-854D-8793-BFA532374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E565A-A4CE-4C38-96CE-B5A85D12743A}"/>
              </a:ext>
            </a:extLst>
          </p:cNvPr>
          <p:cNvSpPr/>
          <p:nvPr userDrawn="1"/>
        </p:nvSpPr>
        <p:spPr>
          <a:xfrm>
            <a:off x="8143774" y="5535386"/>
            <a:ext cx="4048226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A2EADA44-FB16-45A7-8526-6E5752421E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3774" y="2169041"/>
            <a:ext cx="4048225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 dirty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112AD1-D161-43F5-AF1C-CCF9448763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8A35BE-B183-4779-9914-E60371F42A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56666F-B0F9-4545-AC33-9818632391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751C87F1-B7C9-4578-9F8E-E36984737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372667"/>
            <a:ext cx="7305573" cy="641728"/>
          </a:xfrm>
        </p:spPr>
        <p:txBody>
          <a:bodyPr lIns="90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E4FDA886-1B86-4A19-B340-A70B73ED6D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3775" y="1372667"/>
            <a:ext cx="4048226" cy="641728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6916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FE4273F3-7939-8341-9962-5900ECE468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79776" y="2169042"/>
            <a:ext cx="4060456" cy="2762188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5757"/>
            <a:ext cx="10399713" cy="7333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xmlns="" id="{0CF5BFE0-96C7-054D-84D3-3BEDD189EF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0231" y="2169041"/>
            <a:ext cx="4051767" cy="3366345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2B19FDE-B5F0-0340-A5D1-2A0CAEAC9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982854"/>
            <a:ext cx="1753497" cy="554982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2169041"/>
            <a:ext cx="4079776" cy="3062891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52AFAFF-40E3-004B-B4B0-C9EF1AE60AA4}"/>
              </a:ext>
            </a:extLst>
          </p:cNvPr>
          <p:cNvSpPr/>
          <p:nvPr userDrawn="1"/>
        </p:nvSpPr>
        <p:spPr>
          <a:xfrm>
            <a:off x="1" y="5229222"/>
            <a:ext cx="4079776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9D3C12-E529-394A-93C5-B2B3D3819D1E}"/>
              </a:ext>
            </a:extLst>
          </p:cNvPr>
          <p:cNvSpPr/>
          <p:nvPr userDrawn="1"/>
        </p:nvSpPr>
        <p:spPr>
          <a:xfrm>
            <a:off x="8140232" y="5535386"/>
            <a:ext cx="4064797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5117FAB-970E-0248-8FDF-097889802406}"/>
              </a:ext>
            </a:extLst>
          </p:cNvPr>
          <p:cNvSpPr/>
          <p:nvPr userDrawn="1"/>
        </p:nvSpPr>
        <p:spPr>
          <a:xfrm>
            <a:off x="4079776" y="4930304"/>
            <a:ext cx="4060455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CECD685-450A-49F6-AFA6-BFE7F48B15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FEDC3B0-EFF8-4CDD-A0F1-961FD6A2FF6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9447325-93C3-402E-B134-BBDF4107F4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xmlns="" id="{BCB9C022-70E8-497B-8610-555346ED41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1" y="1372667"/>
            <a:ext cx="3241576" cy="641728"/>
          </a:xfrm>
        </p:spPr>
        <p:txBody>
          <a:bodyPr lIns="90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xmlns="" id="{970E0B3F-5650-47EF-AEAD-3EA829E4F9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775" y="1372667"/>
            <a:ext cx="4060455" cy="641728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xmlns="" id="{CD482C0F-7B25-49D3-97D9-BA68B9EBAE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0227" y="1372667"/>
            <a:ext cx="4051767" cy="641728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26372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3" grpId="0" animBg="1"/>
      <p:bldP spid="17" grpId="0" animBg="1"/>
      <p:bldP spid="11" grpId="0" animBg="1"/>
      <p:bldP spid="1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F366EB-65BC-427D-B9E1-A204A238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98885B-B594-463E-AD70-9D20C834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70DFC5-2000-4FE1-976D-920ADB9B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3890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63B55-2737-B54E-B5FD-A70B145D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26511"/>
            <a:ext cx="4956544" cy="33112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E9EC1A3-AEBC-8F45-9D97-B734036890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2126511"/>
            <a:ext cx="5141913" cy="33112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D6E86E-5973-4F44-91B9-0B90AB910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535" y="5945729"/>
            <a:ext cx="2516928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3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24A844A9-07E4-1D4D-9FA9-108B9FFA48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4" y="2169041"/>
            <a:ext cx="12188456" cy="3361809"/>
          </a:xfrm>
          <a:solidFill>
            <a:srgbClr val="E8EEF9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70A-4F0C-0B49-B0B2-178E2FCE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757"/>
            <a:ext cx="10399713" cy="7333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C56AA03-22CB-0743-A491-C0C742BD6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372667"/>
            <a:ext cx="7106587" cy="64172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800" b="1">
                <a:solidFill>
                  <a:schemeClr val="accent1"/>
                </a:solidFill>
              </a:defRPr>
            </a:lvl2pPr>
            <a:lvl3pPr marL="914400" indent="0">
              <a:buNone/>
              <a:defRPr sz="2800" b="1">
                <a:solidFill>
                  <a:schemeClr val="accent1"/>
                </a:solidFill>
              </a:defRPr>
            </a:lvl3pPr>
            <a:lvl4pPr marL="1371600" indent="0">
              <a:buNone/>
              <a:defRPr sz="2800" b="1">
                <a:solidFill>
                  <a:schemeClr val="accent1"/>
                </a:solidFill>
              </a:defRPr>
            </a:lvl4pPr>
            <a:lvl5pPr marL="1828800" indent="0">
              <a:buNone/>
              <a:defRPr sz="2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7E8030-FA4D-D141-BE7B-19DCA651F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535" y="5945729"/>
            <a:ext cx="2516928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8738A-3819-9E46-A194-03FD5A72D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829698"/>
            <a:ext cx="12192000" cy="1285102"/>
          </a:xfrm>
        </p:spPr>
        <p:txBody>
          <a:bodyPr anchor="t" anchorCtr="0">
            <a:normAutofit/>
          </a:bodyPr>
          <a:lstStyle>
            <a:lvl1pPr algn="ctr">
              <a:defRPr sz="3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WELCOME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4E2CBB-BA94-C74C-8E42-2A8C3ECBD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0658" y="5984594"/>
            <a:ext cx="3870036" cy="67746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Name. Click to edit Master subtitle style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421C3E-AECD-2B46-A47B-62FAD70D5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206" y="767297"/>
            <a:ext cx="5271230" cy="117812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473BEF0-6D78-A343-9862-B60A8D9DE2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4218039"/>
            <a:ext cx="12192000" cy="55060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Date. Edit Master text styles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8DBF6E-E5E2-7A4B-9D71-2D5887DB20CF}"/>
              </a:ext>
            </a:extLst>
          </p:cNvPr>
          <p:cNvSpPr/>
          <p:nvPr userDrawn="1"/>
        </p:nvSpPr>
        <p:spPr>
          <a:xfrm>
            <a:off x="8156574" y="5535386"/>
            <a:ext cx="4035425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3268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3222F0-D2C3-E942-BEAB-3C51AC6E2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8429" y="528116"/>
            <a:ext cx="2483140" cy="554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FF8D1B-C6E1-1943-B7B8-324C48FA7ADB}"/>
              </a:ext>
            </a:extLst>
          </p:cNvPr>
          <p:cNvSpPr/>
          <p:nvPr userDrawn="1"/>
        </p:nvSpPr>
        <p:spPr>
          <a:xfrm>
            <a:off x="-12191999" y="5535386"/>
            <a:ext cx="12191999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0DB44A-A103-E949-85F4-13BA68E75EE3}"/>
              </a:ext>
            </a:extLst>
          </p:cNvPr>
          <p:cNvSpPr/>
          <p:nvPr userDrawn="1"/>
        </p:nvSpPr>
        <p:spPr>
          <a:xfrm>
            <a:off x="8156574" y="5535386"/>
            <a:ext cx="4035425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C1C5734-6542-C049-AAAC-3C72AB36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02" y="669844"/>
            <a:ext cx="10164726" cy="470955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84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00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_Intro Animation - ko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CEFBB8-E538-C74D-A989-00A88A60FF5F}"/>
              </a:ext>
            </a:extLst>
          </p:cNvPr>
          <p:cNvSpPr txBox="1"/>
          <p:nvPr userDrawn="1"/>
        </p:nvSpPr>
        <p:spPr>
          <a:xfrm>
            <a:off x="11134165" y="777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35B5B9-898D-4E5A-A3F9-2B55D639658B}"/>
              </a:ext>
            </a:extLst>
          </p:cNvPr>
          <p:cNvSpPr/>
          <p:nvPr userDrawn="1"/>
        </p:nvSpPr>
        <p:spPr>
          <a:xfrm>
            <a:off x="4064001" y="2985350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86B1C9A-7168-4742-BBEF-5B33C3F191E9}"/>
              </a:ext>
            </a:extLst>
          </p:cNvPr>
          <p:cNvSpPr/>
          <p:nvPr userDrawn="1"/>
        </p:nvSpPr>
        <p:spPr>
          <a:xfrm>
            <a:off x="4064001" y="328372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FC8C542-4DC3-40FD-A96A-C244FB4995C4}"/>
              </a:ext>
            </a:extLst>
          </p:cNvPr>
          <p:cNvSpPr/>
          <p:nvPr userDrawn="1"/>
        </p:nvSpPr>
        <p:spPr>
          <a:xfrm>
            <a:off x="4064001" y="268372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7556751-EDDF-435D-8676-25CD6D731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9559" y="13072"/>
            <a:ext cx="3119060" cy="173556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C7DEED-B709-4AEA-9D01-D7E247150411}"/>
              </a:ext>
            </a:extLst>
          </p:cNvPr>
          <p:cNvSpPr txBox="1"/>
          <p:nvPr userDrawn="1"/>
        </p:nvSpPr>
        <p:spPr>
          <a:xfrm>
            <a:off x="-3309559" y="1841327"/>
            <a:ext cx="23924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Animation Kort/Short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92721E-6D06-4DA2-B8BF-B052E79ECA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422137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33333 -0.00047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3333 0.00115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_Intro Animation - ko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CEFBB8-E538-C74D-A989-00A88A60FF5F}"/>
              </a:ext>
            </a:extLst>
          </p:cNvPr>
          <p:cNvSpPr txBox="1"/>
          <p:nvPr userDrawn="1"/>
        </p:nvSpPr>
        <p:spPr>
          <a:xfrm>
            <a:off x="11134165" y="777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12326F-AD0F-4E22-8ECD-0354532E7E9E}"/>
              </a:ext>
            </a:extLst>
          </p:cNvPr>
          <p:cNvSpPr/>
          <p:nvPr userDrawn="1"/>
        </p:nvSpPr>
        <p:spPr>
          <a:xfrm>
            <a:off x="8128000" y="5518258"/>
            <a:ext cx="12191999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4D48D50-8A24-40AE-B6CF-91398B86FD37}"/>
              </a:ext>
            </a:extLst>
          </p:cNvPr>
          <p:cNvSpPr/>
          <p:nvPr userDrawn="1"/>
        </p:nvSpPr>
        <p:spPr>
          <a:xfrm>
            <a:off x="0" y="551825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F47E3E-5DAA-4791-99FD-84C31D63D39E}"/>
              </a:ext>
            </a:extLst>
          </p:cNvPr>
          <p:cNvSpPr/>
          <p:nvPr userDrawn="1"/>
        </p:nvSpPr>
        <p:spPr>
          <a:xfrm>
            <a:off x="8128000" y="551825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D7C0E7-3A85-406E-A5FA-773FC35D663D}"/>
              </a:ext>
            </a:extLst>
          </p:cNvPr>
          <p:cNvSpPr/>
          <p:nvPr userDrawn="1"/>
        </p:nvSpPr>
        <p:spPr>
          <a:xfrm>
            <a:off x="4064000" y="551825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A02576C-4EF4-4564-9BED-2F129AA87E34}"/>
              </a:ext>
            </a:extLst>
          </p:cNvPr>
          <p:cNvSpPr/>
          <p:nvPr userDrawn="1"/>
        </p:nvSpPr>
        <p:spPr>
          <a:xfrm>
            <a:off x="0" y="814173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AACB295-2214-40F2-8250-7058607A59DF}"/>
              </a:ext>
            </a:extLst>
          </p:cNvPr>
          <p:cNvSpPr/>
          <p:nvPr userDrawn="1"/>
        </p:nvSpPr>
        <p:spPr>
          <a:xfrm>
            <a:off x="8128000" y="814173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E26995A-1B11-4559-9DBE-DF595D691391}"/>
              </a:ext>
            </a:extLst>
          </p:cNvPr>
          <p:cNvSpPr/>
          <p:nvPr userDrawn="1"/>
        </p:nvSpPr>
        <p:spPr>
          <a:xfrm>
            <a:off x="4064000" y="814173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331C6FE-0BA7-41B6-A681-36157EF6CAA1}"/>
              </a:ext>
            </a:extLst>
          </p:cNvPr>
          <p:cNvSpPr/>
          <p:nvPr userDrawn="1"/>
        </p:nvSpPr>
        <p:spPr>
          <a:xfrm>
            <a:off x="0" y="379833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EBFBA01-EB78-46AD-803D-F36B92D19A5D}"/>
              </a:ext>
            </a:extLst>
          </p:cNvPr>
          <p:cNvSpPr/>
          <p:nvPr userDrawn="1"/>
        </p:nvSpPr>
        <p:spPr>
          <a:xfrm>
            <a:off x="8128000" y="3579835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0F044E3-2BD4-482C-BFED-A78C46F31CD7}"/>
              </a:ext>
            </a:extLst>
          </p:cNvPr>
          <p:cNvSpPr/>
          <p:nvPr userDrawn="1"/>
        </p:nvSpPr>
        <p:spPr>
          <a:xfrm>
            <a:off x="4064000" y="4099960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9378FFD-87A0-4042-8943-0379A8FCD615}"/>
              </a:ext>
            </a:extLst>
          </p:cNvPr>
          <p:cNvSpPr/>
          <p:nvPr userDrawn="1"/>
        </p:nvSpPr>
        <p:spPr>
          <a:xfrm>
            <a:off x="0" y="4620085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D80E0E7-E357-48C0-A3C6-4D6F5A3D4199}"/>
              </a:ext>
            </a:extLst>
          </p:cNvPr>
          <p:cNvSpPr/>
          <p:nvPr userDrawn="1"/>
        </p:nvSpPr>
        <p:spPr>
          <a:xfrm>
            <a:off x="8128000" y="440158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A189F25-D7BD-4D51-A7C8-45DEA69EA445}"/>
              </a:ext>
            </a:extLst>
          </p:cNvPr>
          <p:cNvSpPr/>
          <p:nvPr userDrawn="1"/>
        </p:nvSpPr>
        <p:spPr>
          <a:xfrm>
            <a:off x="4064000" y="4921713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2E36033-84CE-4D59-AFBF-A99CBE840E54}"/>
              </a:ext>
            </a:extLst>
          </p:cNvPr>
          <p:cNvSpPr/>
          <p:nvPr userDrawn="1"/>
        </p:nvSpPr>
        <p:spPr>
          <a:xfrm>
            <a:off x="0" y="5435127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9E764BE-9B25-415D-9455-DCB12405F469}"/>
              </a:ext>
            </a:extLst>
          </p:cNvPr>
          <p:cNvSpPr/>
          <p:nvPr userDrawn="1"/>
        </p:nvSpPr>
        <p:spPr>
          <a:xfrm>
            <a:off x="8128000" y="5216630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E3861A4-24E5-4693-800C-2F85863DA7F3}"/>
              </a:ext>
            </a:extLst>
          </p:cNvPr>
          <p:cNvSpPr/>
          <p:nvPr userDrawn="1"/>
        </p:nvSpPr>
        <p:spPr>
          <a:xfrm>
            <a:off x="4064000" y="5736755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9D9A3B4-8318-4366-9FE2-BD21E4A9E3F0}"/>
              </a:ext>
            </a:extLst>
          </p:cNvPr>
          <p:cNvSpPr/>
          <p:nvPr userDrawn="1"/>
        </p:nvSpPr>
        <p:spPr>
          <a:xfrm>
            <a:off x="0" y="6250169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00AF393-ADBB-4D62-9504-A46651B6EA58}"/>
              </a:ext>
            </a:extLst>
          </p:cNvPr>
          <p:cNvSpPr/>
          <p:nvPr userDrawn="1"/>
        </p:nvSpPr>
        <p:spPr>
          <a:xfrm>
            <a:off x="8128000" y="603167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B7F9898-7862-4CF6-9F15-2930D5E6C4FF}"/>
              </a:ext>
            </a:extLst>
          </p:cNvPr>
          <p:cNvSpPr/>
          <p:nvPr userDrawn="1"/>
        </p:nvSpPr>
        <p:spPr>
          <a:xfrm>
            <a:off x="4064000" y="6551797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A5373C6-1FBF-4A95-8201-5CF021176F44}"/>
              </a:ext>
            </a:extLst>
          </p:cNvPr>
          <p:cNvSpPr/>
          <p:nvPr userDrawn="1"/>
        </p:nvSpPr>
        <p:spPr>
          <a:xfrm>
            <a:off x="0" y="2456412"/>
            <a:ext cx="12191998" cy="440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554A2A-502C-4C97-ABFC-2FAFE4D66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9559" y="0"/>
            <a:ext cx="3119060" cy="174863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EFD1A1C-1ECA-4906-B3BF-7D29D7B8D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D500047-A698-43F7-8A54-7167FE63B738}"/>
              </a:ext>
            </a:extLst>
          </p:cNvPr>
          <p:cNvSpPr txBox="1"/>
          <p:nvPr userDrawn="1"/>
        </p:nvSpPr>
        <p:spPr>
          <a:xfrm>
            <a:off x="-3309559" y="1841327"/>
            <a:ext cx="23924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Animation Kort/Short</a:t>
            </a:r>
          </a:p>
        </p:txBody>
      </p:sp>
    </p:spTree>
    <p:extLst>
      <p:ext uri="{BB962C8B-B14F-4D97-AF65-F5344CB8AC3E}">
        <p14:creationId xmlns:p14="http://schemas.microsoft.com/office/powerpoint/2010/main" val="181433886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66667 -3.7037E-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3692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326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404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6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6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1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6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_Intro Animation - lang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12326F-AD0F-4E22-8ECD-0354532E7E9E}"/>
              </a:ext>
            </a:extLst>
          </p:cNvPr>
          <p:cNvSpPr/>
          <p:nvPr userDrawn="1"/>
        </p:nvSpPr>
        <p:spPr>
          <a:xfrm>
            <a:off x="8128000" y="5518258"/>
            <a:ext cx="12191999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EBFBA01-EB78-46AD-803D-F36B92D19A5D}"/>
              </a:ext>
            </a:extLst>
          </p:cNvPr>
          <p:cNvSpPr/>
          <p:nvPr userDrawn="1"/>
        </p:nvSpPr>
        <p:spPr>
          <a:xfrm>
            <a:off x="8128000" y="3579835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D80E0E7-E357-48C0-A3C6-4D6F5A3D4199}"/>
              </a:ext>
            </a:extLst>
          </p:cNvPr>
          <p:cNvSpPr/>
          <p:nvPr userDrawn="1"/>
        </p:nvSpPr>
        <p:spPr>
          <a:xfrm>
            <a:off x="8128000" y="440158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9E764BE-9B25-415D-9455-DCB12405F469}"/>
              </a:ext>
            </a:extLst>
          </p:cNvPr>
          <p:cNvSpPr/>
          <p:nvPr userDrawn="1"/>
        </p:nvSpPr>
        <p:spPr>
          <a:xfrm>
            <a:off x="8128000" y="5216630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00AF393-ADBB-4D62-9504-A46651B6EA58}"/>
              </a:ext>
            </a:extLst>
          </p:cNvPr>
          <p:cNvSpPr/>
          <p:nvPr userDrawn="1"/>
        </p:nvSpPr>
        <p:spPr>
          <a:xfrm>
            <a:off x="8128000" y="603167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D7C0E7-3A85-406E-A5FA-773FC35D663D}"/>
              </a:ext>
            </a:extLst>
          </p:cNvPr>
          <p:cNvSpPr/>
          <p:nvPr userDrawn="1"/>
        </p:nvSpPr>
        <p:spPr>
          <a:xfrm>
            <a:off x="4064000" y="551825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0F044E3-2BD4-482C-BFED-A78C46F31CD7}"/>
              </a:ext>
            </a:extLst>
          </p:cNvPr>
          <p:cNvSpPr/>
          <p:nvPr userDrawn="1"/>
        </p:nvSpPr>
        <p:spPr>
          <a:xfrm>
            <a:off x="4064000" y="4099960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A189F25-D7BD-4D51-A7C8-45DEA69EA445}"/>
              </a:ext>
            </a:extLst>
          </p:cNvPr>
          <p:cNvSpPr/>
          <p:nvPr userDrawn="1"/>
        </p:nvSpPr>
        <p:spPr>
          <a:xfrm>
            <a:off x="4064000" y="4921713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E3861A4-24E5-4693-800C-2F85863DA7F3}"/>
              </a:ext>
            </a:extLst>
          </p:cNvPr>
          <p:cNvSpPr/>
          <p:nvPr userDrawn="1"/>
        </p:nvSpPr>
        <p:spPr>
          <a:xfrm>
            <a:off x="4064000" y="5736755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B7F9898-7862-4CF6-9F15-2930D5E6C4FF}"/>
              </a:ext>
            </a:extLst>
          </p:cNvPr>
          <p:cNvSpPr/>
          <p:nvPr userDrawn="1"/>
        </p:nvSpPr>
        <p:spPr>
          <a:xfrm>
            <a:off x="4064000" y="6551797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CEFBB8-E538-C74D-A989-00A88A60FF5F}"/>
              </a:ext>
            </a:extLst>
          </p:cNvPr>
          <p:cNvSpPr txBox="1"/>
          <p:nvPr userDrawn="1"/>
        </p:nvSpPr>
        <p:spPr>
          <a:xfrm>
            <a:off x="11134165" y="777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4D48D50-8A24-40AE-B6CF-91398B86FD37}"/>
              </a:ext>
            </a:extLst>
          </p:cNvPr>
          <p:cNvSpPr/>
          <p:nvPr userDrawn="1"/>
        </p:nvSpPr>
        <p:spPr>
          <a:xfrm>
            <a:off x="0" y="551825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F47E3E-5DAA-4791-99FD-84C31D63D39E}"/>
              </a:ext>
            </a:extLst>
          </p:cNvPr>
          <p:cNvSpPr/>
          <p:nvPr userDrawn="1"/>
        </p:nvSpPr>
        <p:spPr>
          <a:xfrm>
            <a:off x="8128000" y="5518258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331C6FE-0BA7-41B6-A681-36157EF6CAA1}"/>
              </a:ext>
            </a:extLst>
          </p:cNvPr>
          <p:cNvSpPr/>
          <p:nvPr userDrawn="1"/>
        </p:nvSpPr>
        <p:spPr>
          <a:xfrm>
            <a:off x="0" y="3798332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9378FFD-87A0-4042-8943-0379A8FCD615}"/>
              </a:ext>
            </a:extLst>
          </p:cNvPr>
          <p:cNvSpPr/>
          <p:nvPr userDrawn="1"/>
        </p:nvSpPr>
        <p:spPr>
          <a:xfrm>
            <a:off x="0" y="4620085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2E36033-84CE-4D59-AFBF-A99CBE840E54}"/>
              </a:ext>
            </a:extLst>
          </p:cNvPr>
          <p:cNvSpPr/>
          <p:nvPr userDrawn="1"/>
        </p:nvSpPr>
        <p:spPr>
          <a:xfrm>
            <a:off x="0" y="5435127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9D9A3B4-8318-4366-9FE2-BD21E4A9E3F0}"/>
              </a:ext>
            </a:extLst>
          </p:cNvPr>
          <p:cNvSpPr/>
          <p:nvPr userDrawn="1"/>
        </p:nvSpPr>
        <p:spPr>
          <a:xfrm>
            <a:off x="0" y="6250169"/>
            <a:ext cx="4064000" cy="30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A5373C6-1FBF-4A95-8201-5CF021176F44}"/>
              </a:ext>
            </a:extLst>
          </p:cNvPr>
          <p:cNvSpPr/>
          <p:nvPr userDrawn="1"/>
        </p:nvSpPr>
        <p:spPr>
          <a:xfrm>
            <a:off x="0" y="0"/>
            <a:ext cx="12191998" cy="686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6AE80E-D9AD-4940-BEA8-BF238D0AA4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3662" y="2929551"/>
            <a:ext cx="4096945" cy="9602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662E469-D6A1-49AE-AA55-E88328500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3662" y="3770439"/>
            <a:ext cx="4096945" cy="9602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1A04403-29AC-497F-B566-5E740B8DE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3662" y="4590136"/>
            <a:ext cx="4096945" cy="9602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786763A-5724-4E77-A573-D1C8780FF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3662" y="5392630"/>
            <a:ext cx="4096945" cy="9602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FABC561-F2F9-42F2-A6D2-FF1141EC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1115" y="3540531"/>
            <a:ext cx="4096945" cy="960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5A5415B-03EE-4A39-9257-A45AE5D64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1115" y="4381419"/>
            <a:ext cx="4096945" cy="9602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09895889-5FD4-4763-A55F-6F6FA8E55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1115" y="5201116"/>
            <a:ext cx="4096945" cy="9602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118C226-D17B-4BC9-AF05-71C770858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1115" y="6003610"/>
            <a:ext cx="4096945" cy="9602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31BD993-024B-457C-AEB0-A3D46AA08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588" y="3356807"/>
            <a:ext cx="4096945" cy="9602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98CCFBC-911A-47E4-8AAD-1C3ADF78C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588" y="4197695"/>
            <a:ext cx="4096945" cy="9602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3240D73-AFCF-4DE1-8B5E-96708FDA4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588" y="5017392"/>
            <a:ext cx="4096945" cy="96022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9B2C8FF-3D73-403F-9373-E7DFFDC30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588" y="5819886"/>
            <a:ext cx="4096945" cy="96022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CDF0893-A628-4266-898A-E62DEFB70658}"/>
              </a:ext>
            </a:extLst>
          </p:cNvPr>
          <p:cNvSpPr/>
          <p:nvPr userDrawn="1"/>
        </p:nvSpPr>
        <p:spPr>
          <a:xfrm>
            <a:off x="4064001" y="2985350"/>
            <a:ext cx="4064000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4F7DCAF-A8A1-446A-A73B-02C4BE9FB3B1}"/>
              </a:ext>
            </a:extLst>
          </p:cNvPr>
          <p:cNvSpPr/>
          <p:nvPr userDrawn="1"/>
        </p:nvSpPr>
        <p:spPr>
          <a:xfrm>
            <a:off x="4064001" y="3283728"/>
            <a:ext cx="4064000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D8E3C12-66A0-47F9-A707-6CEE8DB4C1FA}"/>
              </a:ext>
            </a:extLst>
          </p:cNvPr>
          <p:cNvSpPr/>
          <p:nvPr userDrawn="1"/>
        </p:nvSpPr>
        <p:spPr>
          <a:xfrm>
            <a:off x="4064001" y="2683722"/>
            <a:ext cx="4064000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EFD1A1C-1ECA-4906-B3BF-7D29D7B8D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A082968-C63E-45C4-927D-5F8924B53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09559" y="-1"/>
            <a:ext cx="3119060" cy="173674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3128BD9-1636-4144-9AB2-945E83EC2F38}"/>
              </a:ext>
            </a:extLst>
          </p:cNvPr>
          <p:cNvSpPr txBox="1"/>
          <p:nvPr userDrawn="1"/>
        </p:nvSpPr>
        <p:spPr>
          <a:xfrm>
            <a:off x="-3309559" y="1841327"/>
            <a:ext cx="23924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Animation Lang/Long</a:t>
            </a:r>
          </a:p>
        </p:txBody>
      </p:sp>
    </p:spTree>
    <p:extLst>
      <p:ext uri="{BB962C8B-B14F-4D97-AF65-F5344CB8AC3E}">
        <p14:creationId xmlns:p14="http://schemas.microsoft.com/office/powerpoint/2010/main" val="1892201117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66667 -3.7037E-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3692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326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404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6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1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6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1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6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6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70"/>
                            </p:stCondLst>
                            <p:childTnLst>
                              <p:par>
                                <p:cTn id="12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920"/>
                            </p:stCondLst>
                            <p:childTnLst>
                              <p:par>
                                <p:cTn id="13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70"/>
                            </p:stCondLst>
                            <p:childTnLst>
                              <p:par>
                                <p:cTn id="14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220"/>
                            </p:stCondLst>
                            <p:childTnLst>
                              <p:par>
                                <p:cTn id="1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370"/>
                            </p:stCondLst>
                            <p:childTnLst>
                              <p:par>
                                <p:cTn id="163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870"/>
                            </p:stCondLst>
                            <p:childTnLst>
                              <p:par>
                                <p:cTn id="1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20"/>
                            </p:stCondLst>
                            <p:childTnLst>
                              <p:par>
                                <p:cTn id="183" presetID="42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33333 -0.00047 " pathEditMode="relative" rAng="0" ptsTypes="AA">
                                      <p:cBhvr>
                                        <p:cTn id="18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3333 0.00115 " pathEditMode="relative" rAng="0" ptsTypes="AA">
                                      <p:cBhvr>
                                        <p:cTn id="18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20"/>
                            </p:stCondLst>
                            <p:childTnLst>
                              <p:par>
                                <p:cTn id="1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670"/>
                            </p:stCondLst>
                            <p:childTnLst>
                              <p:par>
                                <p:cTn id="1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820"/>
                            </p:stCondLst>
                            <p:childTnLst>
                              <p:par>
                                <p:cTn id="19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20" grpId="0" animBg="1"/>
      <p:bldP spid="20" grpId="1" animBg="1"/>
      <p:bldP spid="20" grpId="2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7" grpId="2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-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F45E96-59EC-3441-933B-2087AD38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7601" y="5206960"/>
            <a:ext cx="4064399" cy="95259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FE3390-16A7-4640-AA4D-11D5B9DA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8FEB3C-571E-4EF4-872C-2314951C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0AB88-9241-4BE0-8C43-3EC74D56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1EF7F8E-036C-470E-BCFF-AD74761E1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502" y="669844"/>
            <a:ext cx="10164726" cy="4709552"/>
          </a:xfrm>
        </p:spPr>
        <p:txBody>
          <a:bodyPr rIns="2160000" anchor="t" anchorCtr="0">
            <a:noAutofit/>
          </a:bodyPr>
          <a:lstStyle>
            <a:lvl1pPr algn="l">
              <a:lnSpc>
                <a:spcPct val="100000"/>
              </a:lnSpc>
              <a:defRPr sz="8400" b="0" cap="all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5024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-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3222F0-D2C3-E942-BEAB-3C51AC6E2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28116"/>
            <a:ext cx="1753497" cy="554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FF8D1B-C6E1-1943-B7B8-324C48FA7ADB}"/>
              </a:ext>
            </a:extLst>
          </p:cNvPr>
          <p:cNvSpPr/>
          <p:nvPr userDrawn="1"/>
        </p:nvSpPr>
        <p:spPr>
          <a:xfrm>
            <a:off x="-12191999" y="5535386"/>
            <a:ext cx="12191999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0DB44A-A103-E949-85F4-13BA68E75EE3}"/>
              </a:ext>
            </a:extLst>
          </p:cNvPr>
          <p:cNvSpPr/>
          <p:nvPr userDrawn="1"/>
        </p:nvSpPr>
        <p:spPr>
          <a:xfrm>
            <a:off x="8156574" y="5535386"/>
            <a:ext cx="4035425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19C1D4-C7D7-5646-A97B-90A0E3E2B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502" y="669844"/>
            <a:ext cx="10164726" cy="4709552"/>
          </a:xfrm>
        </p:spPr>
        <p:txBody>
          <a:bodyPr rIns="2160000" anchor="t" anchorCtr="0">
            <a:noAutofit/>
          </a:bodyPr>
          <a:lstStyle>
            <a:lvl1pPr algn="l">
              <a:lnSpc>
                <a:spcPct val="100000"/>
              </a:lnSpc>
              <a:defRPr sz="8400" b="0" cap="all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018B9-8178-43B2-9176-A1BFEF5A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067D3-23F9-4BBD-BB1D-DC5B775F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F9BCAB-2F03-49F8-8947-F0617A26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89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t tekst -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3222F0-D2C3-E942-BEAB-3C51AC6E2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250" y="528116"/>
            <a:ext cx="1753497" cy="554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FF8D1B-C6E1-1943-B7B8-324C48FA7ADB}"/>
              </a:ext>
            </a:extLst>
          </p:cNvPr>
          <p:cNvSpPr/>
          <p:nvPr userDrawn="1"/>
        </p:nvSpPr>
        <p:spPr>
          <a:xfrm>
            <a:off x="-12191999" y="5535386"/>
            <a:ext cx="12191999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0DB44A-A103-E949-85F4-13BA68E75EE3}"/>
              </a:ext>
            </a:extLst>
          </p:cNvPr>
          <p:cNvSpPr/>
          <p:nvPr userDrawn="1"/>
        </p:nvSpPr>
        <p:spPr>
          <a:xfrm>
            <a:off x="4079776" y="5535386"/>
            <a:ext cx="8112223" cy="301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018B9-8178-43B2-9176-A1BFEF5A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067D3-23F9-4BBD-BB1D-DC5B775F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F9BCAB-2F03-49F8-8947-F0617A26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01E52D-1EBC-498E-AA36-A1A46A34B043}"/>
              </a:ext>
            </a:extLst>
          </p:cNvPr>
          <p:cNvSpPr txBox="1"/>
          <p:nvPr userDrawn="1"/>
        </p:nvSpPr>
        <p:spPr>
          <a:xfrm>
            <a:off x="983768" y="669844"/>
            <a:ext cx="10796900" cy="3316230"/>
          </a:xfrm>
          <a:prstGeom prst="rect">
            <a:avLst/>
          </a:prstGeom>
        </p:spPr>
        <p:txBody>
          <a:bodyPr vert="horz" lIns="91440" tIns="45720" rIns="0" bIns="4572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8400" b="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7200" dirty="0"/>
              <a:t>TAK for</a:t>
            </a:r>
            <a:br>
              <a:rPr lang="da-DK" sz="7200" dirty="0"/>
            </a:br>
            <a:r>
              <a:rPr lang="da-DK" sz="7200" dirty="0"/>
              <a:t>opmærksomheden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3F7821B-9D2D-4083-949E-EFF4E216C6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775" y="5984595"/>
            <a:ext cx="6956971" cy="3016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11241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- helsides baggrunds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79CB9F0-2EDC-7944-85EA-B52CDE0CE4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4" y="0"/>
            <a:ext cx="12188456" cy="6857999"/>
          </a:xfrm>
          <a:solidFill>
            <a:srgbClr val="E8EEF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sz="1200" baseline="0" dirty="0"/>
            </a:lvl1pPr>
          </a:lstStyle>
          <a:p>
            <a:pPr marL="0" lvl="0" indent="0" algn="ctr">
              <a:buNone/>
            </a:pPr>
            <a:r>
              <a:rPr lang="da-DK" dirty="0"/>
              <a:t>Klik på ikon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8738A-3819-9E46-A194-03FD5A72D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502" y="669844"/>
            <a:ext cx="10164726" cy="240586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8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094802-D658-454C-9825-C0B00E3322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C93392-772C-4A54-A85F-E95AB1C5D7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F9387E-322E-4207-85EC-C44D8C485B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8F2FF-258A-4E13-93C2-6395B6C1B81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9946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ECCE27-9CEC-9640-BF6D-B63B1632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757"/>
            <a:ext cx="10399713" cy="1307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44D515-64E6-A045-B2E5-967706CD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6511"/>
            <a:ext cx="10399713" cy="331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2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3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4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5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6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7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8"/>
            <a:r>
              <a:rPr lang="da-DK" dirty="0"/>
              <a:t>Indsæt tekst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B6DACF-2C8F-C645-8261-DDDAACA88D98}"/>
              </a:ext>
            </a:extLst>
          </p:cNvPr>
          <p:cNvSpPr txBox="1"/>
          <p:nvPr/>
        </p:nvSpPr>
        <p:spPr>
          <a:xfrm>
            <a:off x="4114800" y="-1175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E37453-60BD-45F3-812C-5B867AE73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1665" y="6375400"/>
            <a:ext cx="963219" cy="1873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347A191-470A-44DB-A3C4-31512376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210" y="6375400"/>
            <a:ext cx="4421687" cy="1873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C39885C-789A-4EA1-8F71-AB4A8E316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5400"/>
            <a:ext cx="291139" cy="1873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FD8F2FF-258A-4E13-93C2-6395B6C1B81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761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81" r:id="rId3"/>
    <p:sldLayoutId id="2147483682" r:id="rId4"/>
    <p:sldLayoutId id="2147483684" r:id="rId5"/>
    <p:sldLayoutId id="2147483661" r:id="rId6"/>
    <p:sldLayoutId id="2147483676" r:id="rId7"/>
    <p:sldLayoutId id="2147483685" r:id="rId8"/>
    <p:sldLayoutId id="2147483672" r:id="rId9"/>
    <p:sldLayoutId id="2147483650" r:id="rId10"/>
    <p:sldLayoutId id="2147483663" r:id="rId11"/>
    <p:sldLayoutId id="2147483662" r:id="rId12"/>
    <p:sldLayoutId id="2147483664" r:id="rId13"/>
    <p:sldLayoutId id="2147483674" r:id="rId14"/>
    <p:sldLayoutId id="2147483667" r:id="rId15"/>
    <p:sldLayoutId id="2147483669" r:id="rId16"/>
    <p:sldLayoutId id="2147483673" r:id="rId17"/>
    <p:sldLayoutId id="2147483670" r:id="rId18"/>
    <p:sldLayoutId id="2147483671" r:id="rId19"/>
    <p:sldLayoutId id="2147483666" r:id="rId20"/>
    <p:sldLayoutId id="2147483668" r:id="rId21"/>
    <p:sldLayoutId id="2147483680" r:id="rId22"/>
    <p:sldLayoutId id="2147483686" r:id="rId23"/>
    <p:sldLayoutId id="2147483687" r:id="rId24"/>
    <p:sldLayoutId id="2147483688" r:id="rId25"/>
    <p:sldLayoutId id="2147483689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60" userDrawn="1">
          <p15:clr>
            <a:srgbClr val="F26B43"/>
          </p15:clr>
        </p15:guide>
        <p15:guide id="4" pos="5120" userDrawn="1">
          <p15:clr>
            <a:srgbClr val="F26B43"/>
          </p15:clr>
        </p15:guide>
        <p15:guide id="5" pos="596" userDrawn="1">
          <p15:clr>
            <a:srgbClr val="F26B43"/>
          </p15:clr>
        </p15:guide>
        <p15:guide id="6" orient="horz" pos="429" userDrawn="1">
          <p15:clr>
            <a:srgbClr val="F26B43"/>
          </p15:clr>
        </p15:guide>
        <p15:guide id="7" pos="7079" userDrawn="1">
          <p15:clr>
            <a:srgbClr val="F26B43"/>
          </p15:clr>
        </p15:guide>
        <p15:guide id="8" orient="horz" pos="3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intranet.dma.dk/PresseOgKommunikation/LogoerBilleder/Billedarkiv/Full_speed_istock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0DF8B-1926-584B-BEF8-CAE1F9ED3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E-Navigation </a:t>
            </a:r>
            <a:r>
              <a:rPr lang="da-DK" dirty="0" err="1"/>
              <a:t>Underway</a:t>
            </a:r>
            <a:r>
              <a:rPr lang="da-DK" dirty="0"/>
              <a:t/>
            </a:r>
            <a:br>
              <a:rPr lang="da-DK" dirty="0"/>
            </a:br>
            <a:r>
              <a:rPr lang="da-DK" dirty="0" err="1"/>
              <a:t>Setting</a:t>
            </a:r>
            <a:r>
              <a:rPr lang="da-DK" dirty="0"/>
              <a:t> the Scene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FD874D-24EE-714D-8F5D-0C9554962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Anette Dybdal Fenger</a:t>
            </a:r>
          </a:p>
          <a:p>
            <a:r>
              <a:rPr lang="da-DK" dirty="0" err="1"/>
              <a:t>Director</a:t>
            </a:r>
            <a:r>
              <a:rPr lang="da-DK" dirty="0"/>
              <a:t> of Business Intelligence and IT-Development</a:t>
            </a:r>
          </a:p>
          <a:p>
            <a:r>
              <a:rPr lang="da-DK" dirty="0"/>
              <a:t>Danish Maritime Authority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1F15C9-0DB0-CB4B-B860-9C4A62E7C1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60960" y="4218039"/>
            <a:ext cx="12313920" cy="550606"/>
          </a:xfrm>
        </p:spPr>
        <p:txBody>
          <a:bodyPr/>
          <a:lstStyle/>
          <a:p>
            <a:r>
              <a:rPr lang="da-DK" dirty="0" err="1"/>
              <a:t>February</a:t>
            </a:r>
            <a:r>
              <a:rPr lang="da-DK" dirty="0"/>
              <a:t> 6th 2019</a:t>
            </a:r>
          </a:p>
        </p:txBody>
      </p:sp>
    </p:spTree>
    <p:extLst>
      <p:ext uri="{BB962C8B-B14F-4D97-AF65-F5344CB8AC3E}">
        <p14:creationId xmlns:p14="http://schemas.microsoft.com/office/powerpoint/2010/main" val="396605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580" y="456120"/>
            <a:ext cx="10399713" cy="1307472"/>
          </a:xfrm>
        </p:spPr>
        <p:txBody>
          <a:bodyPr>
            <a:normAutofit/>
          </a:bodyPr>
          <a:lstStyle/>
          <a:p>
            <a:r>
              <a:rPr lang="da-DK" dirty="0" err="1" smtClean="0"/>
              <a:t>Digitalisation</a:t>
            </a:r>
            <a:endParaRPr lang="da-DK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0" y="1250637"/>
            <a:ext cx="4764966" cy="2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blogs.dnvgl.com/software/wp-content/uploads/2016/04/digital-twin.jpg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5097"/>
            <a:ext cx="5141913" cy="29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6" y="3937800"/>
            <a:ext cx="4991100" cy="27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580" y="456120"/>
            <a:ext cx="10399713" cy="1307472"/>
          </a:xfrm>
        </p:spPr>
        <p:txBody>
          <a:bodyPr>
            <a:normAutofit/>
          </a:bodyPr>
          <a:lstStyle/>
          <a:p>
            <a:r>
              <a:rPr lang="da-DK" dirty="0" err="1"/>
              <a:t>Technolical</a:t>
            </a:r>
            <a:r>
              <a:rPr lang="da-DK" dirty="0"/>
              <a:t> Development</a:t>
            </a:r>
            <a:br>
              <a:rPr lang="da-DK" dirty="0"/>
            </a:br>
            <a:r>
              <a:rPr lang="da-DK" dirty="0"/>
              <a:t>it is happening </a:t>
            </a:r>
            <a:r>
              <a:rPr lang="da-DK" dirty="0" err="1"/>
              <a:t>now</a:t>
            </a:r>
            <a:endParaRPr lang="da-DK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8" y="2614359"/>
            <a:ext cx="2816946" cy="17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78083" y="2614359"/>
            <a:ext cx="2992582" cy="17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ull speed istoc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67" y="1725704"/>
            <a:ext cx="2359007" cy="13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8102667" y="3767835"/>
            <a:ext cx="2196815" cy="1027213"/>
            <a:chOff x="560568" y="3584614"/>
            <a:chExt cx="3922532" cy="2054426"/>
          </a:xfrm>
        </p:grpSpPr>
        <p:pic>
          <p:nvPicPr>
            <p:cNvPr id="15" name="Billed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68" y="3584614"/>
              <a:ext cx="3922532" cy="2054426"/>
            </a:xfrm>
            <a:prstGeom prst="rect">
              <a:avLst/>
            </a:prstGeom>
          </p:spPr>
        </p:pic>
        <p:sp>
          <p:nvSpPr>
            <p:cNvPr id="16" name="Tekstboks 11"/>
            <p:cNvSpPr txBox="1"/>
            <p:nvPr/>
          </p:nvSpPr>
          <p:spPr>
            <a:xfrm>
              <a:off x="560568" y="3631108"/>
              <a:ext cx="3298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a-DK" dirty="0"/>
            </a:p>
          </p:txBody>
        </p:sp>
      </p:grpSp>
      <p:sp>
        <p:nvSpPr>
          <p:cNvPr id="13" name="Tekstfelt 12"/>
          <p:cNvSpPr txBox="1"/>
          <p:nvPr/>
        </p:nvSpPr>
        <p:spPr>
          <a:xfrm>
            <a:off x="8928276" y="1109856"/>
            <a:ext cx="243207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700" b="1" dirty="0" smtClean="0">
                <a:solidFill>
                  <a:srgbClr val="FF0000"/>
                </a:solidFill>
              </a:rPr>
              <a:t>?</a:t>
            </a:r>
            <a:endParaRPr lang="da-DK" sz="28700" b="1" dirty="0">
              <a:solidFill>
                <a:srgbClr val="FF0000"/>
              </a:solidFill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>
            <a:off x="3774332" y="3570051"/>
            <a:ext cx="301557" cy="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7335108" y="3566808"/>
            <a:ext cx="301557" cy="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3509" y="595757"/>
            <a:ext cx="10399713" cy="733313"/>
          </a:xfrm>
        </p:spPr>
        <p:txBody>
          <a:bodyPr>
            <a:normAutofit/>
          </a:bodyPr>
          <a:lstStyle/>
          <a:p>
            <a:r>
              <a:rPr lang="da-DK" dirty="0" err="1" smtClean="0"/>
              <a:t>Digitalisation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713509" y="6120397"/>
            <a:ext cx="6664036" cy="29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824038" y="2352675"/>
            <a:ext cx="8196262" cy="3443288"/>
            <a:chOff x="189" y="1482"/>
            <a:chExt cx="5163" cy="216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9" y="1482"/>
              <a:ext cx="5039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618" y="1593"/>
              <a:ext cx="150" cy="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91" y="1515"/>
              <a:ext cx="931" cy="137"/>
            </a:xfrm>
            <a:custGeom>
              <a:avLst/>
              <a:gdLst>
                <a:gd name="T0" fmla="*/ 2 w 273"/>
                <a:gd name="T1" fmla="*/ 0 h 37"/>
                <a:gd name="T2" fmla="*/ 273 w 273"/>
                <a:gd name="T3" fmla="*/ 22 h 37"/>
                <a:gd name="T4" fmla="*/ 266 w 273"/>
                <a:gd name="T5" fmla="*/ 37 h 37"/>
                <a:gd name="T6" fmla="*/ 0 w 273"/>
                <a:gd name="T7" fmla="*/ 12 h 37"/>
                <a:gd name="T8" fmla="*/ 2 w 27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7">
                  <a:moveTo>
                    <a:pt x="2" y="0"/>
                  </a:moveTo>
                  <a:cubicBezTo>
                    <a:pt x="103" y="4"/>
                    <a:pt x="195" y="11"/>
                    <a:pt x="273" y="22"/>
                  </a:cubicBezTo>
                  <a:cubicBezTo>
                    <a:pt x="266" y="26"/>
                    <a:pt x="265" y="32"/>
                    <a:pt x="266" y="37"/>
                  </a:cubicBezTo>
                  <a:cubicBezTo>
                    <a:pt x="197" y="27"/>
                    <a:pt x="109" y="18"/>
                    <a:pt x="0" y="12"/>
                  </a:cubicBezTo>
                  <a:cubicBezTo>
                    <a:pt x="3" y="9"/>
                    <a:pt x="4" y="5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48" y="1500"/>
              <a:ext cx="137" cy="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38" y="1500"/>
              <a:ext cx="604" cy="52"/>
            </a:xfrm>
            <a:custGeom>
              <a:avLst/>
              <a:gdLst>
                <a:gd name="T0" fmla="*/ 0 w 177"/>
                <a:gd name="T1" fmla="*/ 0 h 14"/>
                <a:gd name="T2" fmla="*/ 20 w 177"/>
                <a:gd name="T3" fmla="*/ 0 h 14"/>
                <a:gd name="T4" fmla="*/ 177 w 177"/>
                <a:gd name="T5" fmla="*/ 3 h 14"/>
                <a:gd name="T6" fmla="*/ 175 w 177"/>
                <a:gd name="T7" fmla="*/ 14 h 14"/>
                <a:gd name="T8" fmla="*/ 20 w 177"/>
                <a:gd name="T9" fmla="*/ 10 h 14"/>
                <a:gd name="T10" fmla="*/ 0 w 177"/>
                <a:gd name="T11" fmla="*/ 10 h 14"/>
                <a:gd name="T12" fmla="*/ 0 w 17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0"/>
                  </a:moveTo>
                  <a:cubicBezTo>
                    <a:pt x="10" y="0"/>
                    <a:pt x="18" y="0"/>
                    <a:pt x="20" y="0"/>
                  </a:cubicBezTo>
                  <a:cubicBezTo>
                    <a:pt x="73" y="0"/>
                    <a:pt x="126" y="1"/>
                    <a:pt x="177" y="3"/>
                  </a:cubicBezTo>
                  <a:cubicBezTo>
                    <a:pt x="173" y="7"/>
                    <a:pt x="174" y="11"/>
                    <a:pt x="175" y="14"/>
                  </a:cubicBezTo>
                  <a:cubicBezTo>
                    <a:pt x="127" y="12"/>
                    <a:pt x="76" y="10"/>
                    <a:pt x="20" y="10"/>
                  </a:cubicBezTo>
                  <a:cubicBezTo>
                    <a:pt x="14" y="10"/>
                    <a:pt x="7" y="10"/>
                    <a:pt x="0" y="10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92" y="1500"/>
              <a:ext cx="593" cy="30"/>
            </a:xfrm>
            <a:custGeom>
              <a:avLst/>
              <a:gdLst>
                <a:gd name="T0" fmla="*/ 173 w 174"/>
                <a:gd name="T1" fmla="*/ 8 h 8"/>
                <a:gd name="T2" fmla="*/ 0 w 174"/>
                <a:gd name="T3" fmla="*/ 8 h 8"/>
                <a:gd name="T4" fmla="*/ 0 w 174"/>
                <a:gd name="T5" fmla="*/ 0 h 8"/>
                <a:gd name="T6" fmla="*/ 174 w 174"/>
                <a:gd name="T7" fmla="*/ 0 h 8"/>
                <a:gd name="T8" fmla="*/ 173 w 17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">
                  <a:moveTo>
                    <a:pt x="173" y="8"/>
                  </a:moveTo>
                  <a:cubicBezTo>
                    <a:pt x="145" y="8"/>
                    <a:pt x="74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65" y="0"/>
                    <a:pt x="149" y="0"/>
                    <a:pt x="174" y="0"/>
                  </a:cubicBezTo>
                  <a:cubicBezTo>
                    <a:pt x="172" y="2"/>
                    <a:pt x="172" y="6"/>
                    <a:pt x="17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792" y="1482"/>
              <a:ext cx="136" cy="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765" y="1622"/>
              <a:ext cx="896" cy="597"/>
            </a:xfrm>
            <a:custGeom>
              <a:avLst/>
              <a:gdLst>
                <a:gd name="T0" fmla="*/ 6 w 263"/>
                <a:gd name="T1" fmla="*/ 0 h 162"/>
                <a:gd name="T2" fmla="*/ 250 w 263"/>
                <a:gd name="T3" fmla="*/ 128 h 162"/>
                <a:gd name="T4" fmla="*/ 223 w 263"/>
                <a:gd name="T5" fmla="*/ 162 h 162"/>
                <a:gd name="T6" fmla="*/ 197 w 263"/>
                <a:gd name="T7" fmla="*/ 150 h 162"/>
                <a:gd name="T8" fmla="*/ 216 w 263"/>
                <a:gd name="T9" fmla="*/ 126 h 162"/>
                <a:gd name="T10" fmla="*/ 0 w 263"/>
                <a:gd name="T11" fmla="*/ 15 h 162"/>
                <a:gd name="T12" fmla="*/ 6 w 26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62">
                  <a:moveTo>
                    <a:pt x="6" y="0"/>
                  </a:moveTo>
                  <a:cubicBezTo>
                    <a:pt x="195" y="32"/>
                    <a:pt x="263" y="84"/>
                    <a:pt x="250" y="128"/>
                  </a:cubicBezTo>
                  <a:cubicBezTo>
                    <a:pt x="247" y="139"/>
                    <a:pt x="235" y="152"/>
                    <a:pt x="223" y="162"/>
                  </a:cubicBezTo>
                  <a:cubicBezTo>
                    <a:pt x="219" y="157"/>
                    <a:pt x="210" y="150"/>
                    <a:pt x="197" y="150"/>
                  </a:cubicBezTo>
                  <a:cubicBezTo>
                    <a:pt x="205" y="142"/>
                    <a:pt x="214" y="134"/>
                    <a:pt x="216" y="126"/>
                  </a:cubicBezTo>
                  <a:cubicBezTo>
                    <a:pt x="230" y="78"/>
                    <a:pt x="122" y="37"/>
                    <a:pt x="0" y="15"/>
                  </a:cubicBezTo>
                  <a:cubicBezTo>
                    <a:pt x="4" y="11"/>
                    <a:pt x="7" y="7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330" y="2190"/>
              <a:ext cx="177" cy="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368" y="32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397" y="2252"/>
              <a:ext cx="1001" cy="1113"/>
            </a:xfrm>
            <a:custGeom>
              <a:avLst/>
              <a:gdLst>
                <a:gd name="T0" fmla="*/ 4 w 294"/>
                <a:gd name="T1" fmla="*/ 158 h 302"/>
                <a:gd name="T2" fmla="*/ 268 w 294"/>
                <a:gd name="T3" fmla="*/ 0 h 302"/>
                <a:gd name="T4" fmla="*/ 294 w 294"/>
                <a:gd name="T5" fmla="*/ 14 h 302"/>
                <a:gd name="T6" fmla="*/ 81 w 294"/>
                <a:gd name="T7" fmla="*/ 151 h 302"/>
                <a:gd name="T8" fmla="*/ 222 w 294"/>
                <a:gd name="T9" fmla="*/ 257 h 302"/>
                <a:gd name="T10" fmla="*/ 183 w 294"/>
                <a:gd name="T11" fmla="*/ 302 h 302"/>
                <a:gd name="T12" fmla="*/ 4 w 294"/>
                <a:gd name="T13" fmla="*/ 1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02">
                  <a:moveTo>
                    <a:pt x="4" y="158"/>
                  </a:moveTo>
                  <a:cubicBezTo>
                    <a:pt x="8" y="82"/>
                    <a:pt x="177" y="44"/>
                    <a:pt x="268" y="0"/>
                  </a:cubicBezTo>
                  <a:cubicBezTo>
                    <a:pt x="269" y="7"/>
                    <a:pt x="277" y="14"/>
                    <a:pt x="294" y="14"/>
                  </a:cubicBezTo>
                  <a:cubicBezTo>
                    <a:pt x="213" y="57"/>
                    <a:pt x="85" y="94"/>
                    <a:pt x="81" y="151"/>
                  </a:cubicBezTo>
                  <a:cubicBezTo>
                    <a:pt x="77" y="200"/>
                    <a:pt x="137" y="234"/>
                    <a:pt x="222" y="257"/>
                  </a:cubicBezTo>
                  <a:cubicBezTo>
                    <a:pt x="185" y="262"/>
                    <a:pt x="177" y="280"/>
                    <a:pt x="183" y="302"/>
                  </a:cubicBezTo>
                  <a:cubicBezTo>
                    <a:pt x="78" y="270"/>
                    <a:pt x="0" y="224"/>
                    <a:pt x="4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2618" y="1593"/>
              <a:ext cx="150" cy="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91" y="1515"/>
              <a:ext cx="931" cy="137"/>
            </a:xfrm>
            <a:custGeom>
              <a:avLst/>
              <a:gdLst>
                <a:gd name="T0" fmla="*/ 2 w 273"/>
                <a:gd name="T1" fmla="*/ 0 h 37"/>
                <a:gd name="T2" fmla="*/ 273 w 273"/>
                <a:gd name="T3" fmla="*/ 22 h 37"/>
                <a:gd name="T4" fmla="*/ 266 w 273"/>
                <a:gd name="T5" fmla="*/ 37 h 37"/>
                <a:gd name="T6" fmla="*/ 0 w 273"/>
                <a:gd name="T7" fmla="*/ 12 h 37"/>
                <a:gd name="T8" fmla="*/ 2 w 27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7">
                  <a:moveTo>
                    <a:pt x="2" y="0"/>
                  </a:moveTo>
                  <a:cubicBezTo>
                    <a:pt x="103" y="4"/>
                    <a:pt x="195" y="11"/>
                    <a:pt x="273" y="22"/>
                  </a:cubicBezTo>
                  <a:cubicBezTo>
                    <a:pt x="266" y="26"/>
                    <a:pt x="265" y="32"/>
                    <a:pt x="266" y="37"/>
                  </a:cubicBezTo>
                  <a:cubicBezTo>
                    <a:pt x="197" y="27"/>
                    <a:pt x="109" y="18"/>
                    <a:pt x="0" y="12"/>
                  </a:cubicBezTo>
                  <a:cubicBezTo>
                    <a:pt x="3" y="9"/>
                    <a:pt x="4" y="5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548" y="1500"/>
              <a:ext cx="137" cy="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938" y="1500"/>
              <a:ext cx="604" cy="52"/>
            </a:xfrm>
            <a:custGeom>
              <a:avLst/>
              <a:gdLst>
                <a:gd name="T0" fmla="*/ 0 w 177"/>
                <a:gd name="T1" fmla="*/ 0 h 14"/>
                <a:gd name="T2" fmla="*/ 20 w 177"/>
                <a:gd name="T3" fmla="*/ 0 h 14"/>
                <a:gd name="T4" fmla="*/ 177 w 177"/>
                <a:gd name="T5" fmla="*/ 3 h 14"/>
                <a:gd name="T6" fmla="*/ 175 w 177"/>
                <a:gd name="T7" fmla="*/ 14 h 14"/>
                <a:gd name="T8" fmla="*/ 20 w 177"/>
                <a:gd name="T9" fmla="*/ 10 h 14"/>
                <a:gd name="T10" fmla="*/ 0 w 177"/>
                <a:gd name="T11" fmla="*/ 10 h 14"/>
                <a:gd name="T12" fmla="*/ 0 w 17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0"/>
                  </a:moveTo>
                  <a:cubicBezTo>
                    <a:pt x="10" y="0"/>
                    <a:pt x="18" y="0"/>
                    <a:pt x="20" y="0"/>
                  </a:cubicBezTo>
                  <a:cubicBezTo>
                    <a:pt x="73" y="0"/>
                    <a:pt x="126" y="1"/>
                    <a:pt x="177" y="3"/>
                  </a:cubicBezTo>
                  <a:cubicBezTo>
                    <a:pt x="173" y="7"/>
                    <a:pt x="174" y="11"/>
                    <a:pt x="175" y="14"/>
                  </a:cubicBezTo>
                  <a:cubicBezTo>
                    <a:pt x="127" y="12"/>
                    <a:pt x="76" y="10"/>
                    <a:pt x="20" y="10"/>
                  </a:cubicBezTo>
                  <a:cubicBezTo>
                    <a:pt x="14" y="10"/>
                    <a:pt x="7" y="10"/>
                    <a:pt x="0" y="10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92" y="1500"/>
              <a:ext cx="593" cy="30"/>
            </a:xfrm>
            <a:custGeom>
              <a:avLst/>
              <a:gdLst>
                <a:gd name="T0" fmla="*/ 173 w 174"/>
                <a:gd name="T1" fmla="*/ 8 h 8"/>
                <a:gd name="T2" fmla="*/ 0 w 174"/>
                <a:gd name="T3" fmla="*/ 8 h 8"/>
                <a:gd name="T4" fmla="*/ 0 w 174"/>
                <a:gd name="T5" fmla="*/ 0 h 8"/>
                <a:gd name="T6" fmla="*/ 174 w 174"/>
                <a:gd name="T7" fmla="*/ 0 h 8"/>
                <a:gd name="T8" fmla="*/ 173 w 17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">
                  <a:moveTo>
                    <a:pt x="173" y="8"/>
                  </a:moveTo>
                  <a:cubicBezTo>
                    <a:pt x="145" y="8"/>
                    <a:pt x="74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65" y="0"/>
                    <a:pt x="149" y="0"/>
                    <a:pt x="174" y="0"/>
                  </a:cubicBezTo>
                  <a:cubicBezTo>
                    <a:pt x="172" y="2"/>
                    <a:pt x="172" y="6"/>
                    <a:pt x="173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792" y="1482"/>
              <a:ext cx="136" cy="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765" y="1622"/>
              <a:ext cx="896" cy="597"/>
            </a:xfrm>
            <a:custGeom>
              <a:avLst/>
              <a:gdLst>
                <a:gd name="T0" fmla="*/ 6 w 263"/>
                <a:gd name="T1" fmla="*/ 0 h 162"/>
                <a:gd name="T2" fmla="*/ 250 w 263"/>
                <a:gd name="T3" fmla="*/ 128 h 162"/>
                <a:gd name="T4" fmla="*/ 223 w 263"/>
                <a:gd name="T5" fmla="*/ 162 h 162"/>
                <a:gd name="T6" fmla="*/ 197 w 263"/>
                <a:gd name="T7" fmla="*/ 150 h 162"/>
                <a:gd name="T8" fmla="*/ 216 w 263"/>
                <a:gd name="T9" fmla="*/ 126 h 162"/>
                <a:gd name="T10" fmla="*/ 0 w 263"/>
                <a:gd name="T11" fmla="*/ 15 h 162"/>
                <a:gd name="T12" fmla="*/ 6 w 26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62">
                  <a:moveTo>
                    <a:pt x="6" y="0"/>
                  </a:moveTo>
                  <a:cubicBezTo>
                    <a:pt x="195" y="32"/>
                    <a:pt x="263" y="84"/>
                    <a:pt x="250" y="128"/>
                  </a:cubicBezTo>
                  <a:cubicBezTo>
                    <a:pt x="247" y="139"/>
                    <a:pt x="235" y="152"/>
                    <a:pt x="223" y="162"/>
                  </a:cubicBezTo>
                  <a:cubicBezTo>
                    <a:pt x="219" y="157"/>
                    <a:pt x="210" y="150"/>
                    <a:pt x="197" y="150"/>
                  </a:cubicBezTo>
                  <a:cubicBezTo>
                    <a:pt x="205" y="142"/>
                    <a:pt x="214" y="134"/>
                    <a:pt x="216" y="126"/>
                  </a:cubicBezTo>
                  <a:cubicBezTo>
                    <a:pt x="230" y="78"/>
                    <a:pt x="122" y="37"/>
                    <a:pt x="0" y="15"/>
                  </a:cubicBezTo>
                  <a:cubicBezTo>
                    <a:pt x="4" y="11"/>
                    <a:pt x="7" y="7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3330" y="2190"/>
              <a:ext cx="177" cy="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3051" y="3221"/>
              <a:ext cx="361" cy="1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368" y="32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397" y="2252"/>
              <a:ext cx="1001" cy="1113"/>
            </a:xfrm>
            <a:custGeom>
              <a:avLst/>
              <a:gdLst>
                <a:gd name="T0" fmla="*/ 4 w 294"/>
                <a:gd name="T1" fmla="*/ 158 h 302"/>
                <a:gd name="T2" fmla="*/ 268 w 294"/>
                <a:gd name="T3" fmla="*/ 0 h 302"/>
                <a:gd name="T4" fmla="*/ 294 w 294"/>
                <a:gd name="T5" fmla="*/ 14 h 302"/>
                <a:gd name="T6" fmla="*/ 81 w 294"/>
                <a:gd name="T7" fmla="*/ 151 h 302"/>
                <a:gd name="T8" fmla="*/ 222 w 294"/>
                <a:gd name="T9" fmla="*/ 257 h 302"/>
                <a:gd name="T10" fmla="*/ 183 w 294"/>
                <a:gd name="T11" fmla="*/ 302 h 302"/>
                <a:gd name="T12" fmla="*/ 4 w 294"/>
                <a:gd name="T13" fmla="*/ 1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02">
                  <a:moveTo>
                    <a:pt x="4" y="158"/>
                  </a:moveTo>
                  <a:cubicBezTo>
                    <a:pt x="8" y="82"/>
                    <a:pt x="177" y="44"/>
                    <a:pt x="268" y="0"/>
                  </a:cubicBezTo>
                  <a:cubicBezTo>
                    <a:pt x="269" y="7"/>
                    <a:pt x="277" y="14"/>
                    <a:pt x="294" y="14"/>
                  </a:cubicBezTo>
                  <a:cubicBezTo>
                    <a:pt x="213" y="57"/>
                    <a:pt x="85" y="94"/>
                    <a:pt x="81" y="151"/>
                  </a:cubicBezTo>
                  <a:cubicBezTo>
                    <a:pt x="77" y="200"/>
                    <a:pt x="137" y="234"/>
                    <a:pt x="222" y="257"/>
                  </a:cubicBezTo>
                  <a:cubicBezTo>
                    <a:pt x="185" y="262"/>
                    <a:pt x="177" y="280"/>
                    <a:pt x="183" y="302"/>
                  </a:cubicBezTo>
                  <a:cubicBezTo>
                    <a:pt x="78" y="270"/>
                    <a:pt x="0" y="224"/>
                    <a:pt x="4" y="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347" y="3258"/>
              <a:ext cx="2005" cy="393"/>
            </a:xfrm>
            <a:custGeom>
              <a:avLst/>
              <a:gdLst>
                <a:gd name="T0" fmla="*/ 552 w 552"/>
                <a:gd name="T1" fmla="*/ 70 h 101"/>
                <a:gd name="T2" fmla="*/ 431 w 552"/>
                <a:gd name="T3" fmla="*/ 11 h 101"/>
                <a:gd name="T4" fmla="*/ 415 w 552"/>
                <a:gd name="T5" fmla="*/ 27 h 101"/>
                <a:gd name="T6" fmla="*/ 296 w 552"/>
                <a:gd name="T7" fmla="*/ 23 h 101"/>
                <a:gd name="T8" fmla="*/ 25 w 552"/>
                <a:gd name="T9" fmla="*/ 0 h 101"/>
                <a:gd name="T10" fmla="*/ 0 w 552"/>
                <a:gd name="T11" fmla="*/ 50 h 101"/>
                <a:gd name="T12" fmla="*/ 243 w 552"/>
                <a:gd name="T13" fmla="*/ 75 h 101"/>
                <a:gd name="T14" fmla="*/ 351 w 552"/>
                <a:gd name="T15" fmla="*/ 80 h 101"/>
                <a:gd name="T16" fmla="*/ 326 w 552"/>
                <a:gd name="T17" fmla="*/ 101 h 101"/>
                <a:gd name="T18" fmla="*/ 552 w 552"/>
                <a:gd name="T19" fmla="*/ 70 h 101"/>
                <a:gd name="connsiteX0" fmla="*/ 10000 w 10000"/>
                <a:gd name="connsiteY0" fmla="*/ 6931 h 10000"/>
                <a:gd name="connsiteX1" fmla="*/ 7868 w 10000"/>
                <a:gd name="connsiteY1" fmla="*/ 486 h 10000"/>
                <a:gd name="connsiteX2" fmla="*/ 7518 w 10000"/>
                <a:gd name="connsiteY2" fmla="*/ 2673 h 10000"/>
                <a:gd name="connsiteX3" fmla="*/ 5362 w 10000"/>
                <a:gd name="connsiteY3" fmla="*/ 2277 h 10000"/>
                <a:gd name="connsiteX4" fmla="*/ 453 w 10000"/>
                <a:gd name="connsiteY4" fmla="*/ 0 h 10000"/>
                <a:gd name="connsiteX5" fmla="*/ 0 w 10000"/>
                <a:gd name="connsiteY5" fmla="*/ 4950 h 10000"/>
                <a:gd name="connsiteX6" fmla="*/ 4402 w 10000"/>
                <a:gd name="connsiteY6" fmla="*/ 7426 h 10000"/>
                <a:gd name="connsiteX7" fmla="*/ 6359 w 10000"/>
                <a:gd name="connsiteY7" fmla="*/ 7921 h 10000"/>
                <a:gd name="connsiteX8" fmla="*/ 5906 w 10000"/>
                <a:gd name="connsiteY8" fmla="*/ 10000 h 10000"/>
                <a:gd name="connsiteX9" fmla="*/ 10000 w 10000"/>
                <a:gd name="connsiteY9" fmla="*/ 6931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527"/>
                <a:gd name="connsiteX1" fmla="*/ 7868 w 10657"/>
                <a:gd name="connsiteY1" fmla="*/ 486 h 10527"/>
                <a:gd name="connsiteX2" fmla="*/ 7518 w 10657"/>
                <a:gd name="connsiteY2" fmla="*/ 2673 h 10527"/>
                <a:gd name="connsiteX3" fmla="*/ 5362 w 10657"/>
                <a:gd name="connsiteY3" fmla="*/ 2277 h 10527"/>
                <a:gd name="connsiteX4" fmla="*/ 453 w 10657"/>
                <a:gd name="connsiteY4" fmla="*/ 0 h 10527"/>
                <a:gd name="connsiteX5" fmla="*/ 0 w 10657"/>
                <a:gd name="connsiteY5" fmla="*/ 4950 h 10527"/>
                <a:gd name="connsiteX6" fmla="*/ 4402 w 10657"/>
                <a:gd name="connsiteY6" fmla="*/ 7426 h 10527"/>
                <a:gd name="connsiteX7" fmla="*/ 6359 w 10657"/>
                <a:gd name="connsiteY7" fmla="*/ 7921 h 10527"/>
                <a:gd name="connsiteX8" fmla="*/ 5801 w 10657"/>
                <a:gd name="connsiteY8" fmla="*/ 10527 h 10527"/>
                <a:gd name="connsiteX9" fmla="*/ 10657 w 10657"/>
                <a:gd name="connsiteY9" fmla="*/ 7835 h 10527"/>
                <a:gd name="connsiteX0" fmla="*/ 10657 w 10657"/>
                <a:gd name="connsiteY0" fmla="*/ 7835 h 10527"/>
                <a:gd name="connsiteX1" fmla="*/ 7868 w 10657"/>
                <a:gd name="connsiteY1" fmla="*/ 486 h 10527"/>
                <a:gd name="connsiteX2" fmla="*/ 7518 w 10657"/>
                <a:gd name="connsiteY2" fmla="*/ 2673 h 10527"/>
                <a:gd name="connsiteX3" fmla="*/ 5362 w 10657"/>
                <a:gd name="connsiteY3" fmla="*/ 2277 h 10527"/>
                <a:gd name="connsiteX4" fmla="*/ 453 w 10657"/>
                <a:gd name="connsiteY4" fmla="*/ 0 h 10527"/>
                <a:gd name="connsiteX5" fmla="*/ 0 w 10657"/>
                <a:gd name="connsiteY5" fmla="*/ 4950 h 10527"/>
                <a:gd name="connsiteX6" fmla="*/ 4402 w 10657"/>
                <a:gd name="connsiteY6" fmla="*/ 7426 h 10527"/>
                <a:gd name="connsiteX7" fmla="*/ 6359 w 10657"/>
                <a:gd name="connsiteY7" fmla="*/ 7921 h 10527"/>
                <a:gd name="connsiteX8" fmla="*/ 5801 w 10657"/>
                <a:gd name="connsiteY8" fmla="*/ 10527 h 10527"/>
                <a:gd name="connsiteX9" fmla="*/ 10657 w 10657"/>
                <a:gd name="connsiteY9" fmla="*/ 7835 h 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7" h="10527">
                  <a:moveTo>
                    <a:pt x="10657" y="7835"/>
                  </a:moveTo>
                  <a:cubicBezTo>
                    <a:pt x="10058" y="6322"/>
                    <a:pt x="8303" y="1575"/>
                    <a:pt x="7868" y="486"/>
                  </a:cubicBezTo>
                  <a:cubicBezTo>
                    <a:pt x="7759" y="981"/>
                    <a:pt x="7627" y="2079"/>
                    <a:pt x="7518" y="2673"/>
                  </a:cubicBezTo>
                  <a:cubicBezTo>
                    <a:pt x="6848" y="2574"/>
                    <a:pt x="5616" y="2277"/>
                    <a:pt x="5362" y="2277"/>
                  </a:cubicBezTo>
                  <a:cubicBezTo>
                    <a:pt x="5018" y="2178"/>
                    <a:pt x="2754" y="1782"/>
                    <a:pt x="453" y="0"/>
                  </a:cubicBezTo>
                  <a:cubicBezTo>
                    <a:pt x="688" y="1980"/>
                    <a:pt x="543" y="3861"/>
                    <a:pt x="0" y="4950"/>
                  </a:cubicBezTo>
                  <a:cubicBezTo>
                    <a:pt x="1649" y="6436"/>
                    <a:pt x="3297" y="7129"/>
                    <a:pt x="4402" y="7426"/>
                  </a:cubicBezTo>
                  <a:cubicBezTo>
                    <a:pt x="5018" y="7624"/>
                    <a:pt x="5670" y="7921"/>
                    <a:pt x="6359" y="7921"/>
                  </a:cubicBezTo>
                  <a:cubicBezTo>
                    <a:pt x="6250" y="8515"/>
                    <a:pt x="6018" y="9537"/>
                    <a:pt x="5801" y="10527"/>
                  </a:cubicBezTo>
                  <a:cubicBezTo>
                    <a:pt x="7435" y="9617"/>
                    <a:pt x="9584" y="8580"/>
                    <a:pt x="10657" y="783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5-takket stjerne 30"/>
          <p:cNvSpPr/>
          <p:nvPr/>
        </p:nvSpPr>
        <p:spPr>
          <a:xfrm>
            <a:off x="3940305" y="1904344"/>
            <a:ext cx="376140" cy="29858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TextBox 111"/>
          <p:cNvSpPr txBox="1"/>
          <p:nvPr/>
        </p:nvSpPr>
        <p:spPr>
          <a:xfrm>
            <a:off x="2330665" y="2380328"/>
            <a:ext cx="902811" cy="4154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2019</a:t>
            </a:r>
            <a:endParaRPr lang="en-US" sz="21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5-takket stjerne 33"/>
          <p:cNvSpPr/>
          <p:nvPr/>
        </p:nvSpPr>
        <p:spPr>
          <a:xfrm>
            <a:off x="5635673" y="1883610"/>
            <a:ext cx="559853" cy="525219"/>
          </a:xfrm>
          <a:prstGeom prst="star5">
            <a:avLst>
              <a:gd name="adj" fmla="val 16349"/>
              <a:gd name="hf" fmla="val 105146"/>
              <a:gd name="vf" fmla="val 1105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5-takket stjerne 34"/>
          <p:cNvSpPr/>
          <p:nvPr/>
        </p:nvSpPr>
        <p:spPr>
          <a:xfrm>
            <a:off x="7197897" y="3010696"/>
            <a:ext cx="1199347" cy="1023933"/>
          </a:xfrm>
          <a:prstGeom prst="star5">
            <a:avLst>
              <a:gd name="adj" fmla="val 16349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xtBox 111"/>
          <p:cNvSpPr txBox="1"/>
          <p:nvPr/>
        </p:nvSpPr>
        <p:spPr>
          <a:xfrm>
            <a:off x="5799137" y="5542682"/>
            <a:ext cx="963725" cy="4154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20XX</a:t>
            </a:r>
            <a:endParaRPr lang="en-US" sz="21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kstfelt 38"/>
          <p:cNvSpPr txBox="1"/>
          <p:nvPr/>
        </p:nvSpPr>
        <p:spPr>
          <a:xfrm>
            <a:off x="7109071" y="463182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</a:rPr>
              <a:t>Internet of </a:t>
            </a:r>
            <a:r>
              <a:rPr lang="da-DK" sz="2400" b="1" dirty="0" err="1" smtClean="0">
                <a:solidFill>
                  <a:schemeClr val="accent1"/>
                </a:solidFill>
              </a:rPr>
              <a:t>ships</a:t>
            </a:r>
            <a:endParaRPr lang="da-DK" sz="2400" b="1" dirty="0">
              <a:solidFill>
                <a:schemeClr val="accent1"/>
              </a:solidFill>
            </a:endParaRPr>
          </a:p>
        </p:txBody>
      </p:sp>
      <p:pic>
        <p:nvPicPr>
          <p:cNvPr id="40" name="Billed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80" y="3612993"/>
            <a:ext cx="2067747" cy="11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3509" y="595757"/>
            <a:ext cx="10399713" cy="733313"/>
          </a:xfrm>
        </p:spPr>
        <p:txBody>
          <a:bodyPr>
            <a:normAutofit/>
          </a:bodyPr>
          <a:lstStyle/>
          <a:p>
            <a:r>
              <a:rPr lang="da-DK" dirty="0" smtClean="0"/>
              <a:t>Digital </a:t>
            </a:r>
            <a:r>
              <a:rPr lang="da-DK" dirty="0" err="1" smtClean="0"/>
              <a:t>Infrastucture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713509" y="6120397"/>
            <a:ext cx="6664036" cy="29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6" name="Picture 4" descr="EMSA Surveillance &amp; Communications: Image credit EM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1971697"/>
            <a:ext cx="5707725" cy="40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02" y="1329070"/>
            <a:ext cx="5177989" cy="29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9030" y="620894"/>
            <a:ext cx="10399713" cy="733313"/>
          </a:xfrm>
        </p:spPr>
        <p:txBody>
          <a:bodyPr>
            <a:normAutofit/>
          </a:bodyPr>
          <a:lstStyle/>
          <a:p>
            <a:r>
              <a:rPr lang="da-DK" dirty="0" smtClean="0"/>
              <a:t>the Conference Program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220644" y="6120397"/>
            <a:ext cx="6664036" cy="29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30" y="1488787"/>
            <a:ext cx="71056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80E14-65C2-BA44-92E3-626A79435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THANK YOU</a:t>
            </a:r>
            <a:br>
              <a:rPr lang="da-DK" dirty="0"/>
            </a:br>
            <a:r>
              <a:rPr lang="da-DK" dirty="0"/>
              <a:t>FOR YOUR</a:t>
            </a:r>
            <a:br>
              <a:rPr lang="da-DK" dirty="0"/>
            </a:br>
            <a:r>
              <a:rPr lang="da-DK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32894649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MA">
      <a:dk1>
        <a:srgbClr val="323232"/>
      </a:dk1>
      <a:lt1>
        <a:srgbClr val="FFFFFF"/>
      </a:lt1>
      <a:dk2>
        <a:srgbClr val="233C65"/>
      </a:dk2>
      <a:lt2>
        <a:srgbClr val="E7E6E6"/>
      </a:lt2>
      <a:accent1>
        <a:srgbClr val="233B65"/>
      </a:accent1>
      <a:accent2>
        <a:srgbClr val="990000"/>
      </a:accent2>
      <a:accent3>
        <a:srgbClr val="FAB30C"/>
      </a:accent3>
      <a:accent4>
        <a:srgbClr val="2E8ACB"/>
      </a:accent4>
      <a:accent5>
        <a:srgbClr val="612F3D"/>
      </a:accent5>
      <a:accent6>
        <a:srgbClr val="477D65"/>
      </a:accent6>
      <a:hlink>
        <a:srgbClr val="233B65"/>
      </a:hlink>
      <a:folHlink>
        <a:srgbClr val="233B65"/>
      </a:folHlink>
    </a:clrScheme>
    <a:fontScheme name="D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ank.potx" id="{1B12E6E9-4131-4620-9F3F-9047AC15A85B}" vid="{0E2A6CF4-F7A9-4187-BD69-0D184C7DDC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eee326f2fef9c05c78f1d4829bb1ce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5ca90b0ee5a5eb8f386f32926b70098b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27D2D-0FC5-4705-9460-21A594B3225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e0e463f-46c1-4b5a-aeae-2e65b5901510"/>
    <ds:schemaRef ds:uri="adc6f7d2-2fd4-4c58-add3-50ea831b733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C2A691-9260-4B3E-A6F7-07D13A86C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7EB04D-1B11-4D2D-B9B1-F0A2A9B8DF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1873</TotalTime>
  <Words>34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E-Navigation Underway Setting the Scene</vt:lpstr>
      <vt:lpstr>Digitalisation</vt:lpstr>
      <vt:lpstr>Technolical Development it is happening now</vt:lpstr>
      <vt:lpstr>Digitalisation</vt:lpstr>
      <vt:lpstr>Digital Infrastucture</vt:lpstr>
      <vt:lpstr>the Conference Program</vt:lpstr>
      <vt:lpstr>THANK YOU FOR YOUR ATTENTION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Fremtidsværket</dc:title>
  <dc:creator>Mette Festersen Jensen (SFS)</dc:creator>
  <cp:lastModifiedBy>eNav</cp:lastModifiedBy>
  <cp:revision>18</cp:revision>
  <dcterms:created xsi:type="dcterms:W3CDTF">2018-12-02T13:11:33Z</dcterms:created>
  <dcterms:modified xsi:type="dcterms:W3CDTF">2019-02-06T09:06:31Z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0x010100DE16A684F50F9644ADA7186C7FA154E4</vt:lpwstr>
  </property>
</Properties>
</file>